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custShowLst>
    <p:custShow name="Произвольный показ 1" id="0">
      <p:sldLst>
        <p:sld r:id="rId2"/>
        <p:sld r:id="rId3"/>
        <p:sld r:id="rId4"/>
        <p:sld r:id="rId5"/>
        <p:sld r:id="rId6"/>
        <p:sld r:id="rId7"/>
        <p:sld r:id="rId8"/>
        <p:sld r:id="rId9"/>
      </p:sldLst>
    </p:custShow>
  </p:custShow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95" autoAdjust="0"/>
  </p:normalViewPr>
  <p:slideViewPr>
    <p:cSldViewPr>
      <p:cViewPr>
        <p:scale>
          <a:sx n="66" d="100"/>
          <a:sy n="66" d="100"/>
        </p:scale>
        <p:origin x="-882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3836C-11F4-4E55-81D1-B43ACF72A74C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89184-9134-4176-86E1-15D714FAA2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89184-9134-4176-86E1-15D714FAA20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8898-5E90-4100-8C1E-8C95A4845471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265B13-1378-4CF5-90C9-259FF8A7B2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8898-5E90-4100-8C1E-8C95A4845471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5B13-1378-4CF5-90C9-259FF8A7B2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8898-5E90-4100-8C1E-8C95A4845471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5B13-1378-4CF5-90C9-259FF8A7B2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8898-5E90-4100-8C1E-8C95A4845471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265B13-1378-4CF5-90C9-259FF8A7B2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8898-5E90-4100-8C1E-8C95A4845471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5B13-1378-4CF5-90C9-259FF8A7B2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0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8898-5E90-4100-8C1E-8C95A4845471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5B13-1378-4CF5-90C9-259FF8A7B2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8898-5E90-4100-8C1E-8C95A4845471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5265B13-1378-4CF5-90C9-259FF8A7B2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advTm="0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8898-5E90-4100-8C1E-8C95A4845471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5B13-1378-4CF5-90C9-259FF8A7B2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8898-5E90-4100-8C1E-8C95A4845471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5B13-1378-4CF5-90C9-259FF8A7B2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8898-5E90-4100-8C1E-8C95A4845471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5B13-1378-4CF5-90C9-259FF8A7B2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0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F8898-5E90-4100-8C1E-8C95A4845471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5B13-1378-4CF5-90C9-259FF8A7B2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advTm="0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DF8898-5E90-4100-8C1E-8C95A4845471}" type="datetimeFigureOut">
              <a:rPr lang="ru-RU" smtClean="0"/>
              <a:pPr/>
              <a:t>14.03.2012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265B13-1378-4CF5-90C9-259FF8A7B2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Tm="0">
    <p:wheel spokes="3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28605"/>
            <a:ext cx="8458200" cy="5647182"/>
          </a:xfrm>
          <a:noFill/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Трехфазный</a:t>
            </a:r>
            <a:r>
              <a:rPr lang="ru-RU" dirty="0" smtClean="0"/>
              <a:t> </a:t>
            </a:r>
            <a:r>
              <a:rPr lang="ru-RU" b="1" dirty="0" smtClean="0"/>
              <a:t>ток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3429000"/>
            <a:ext cx="7910538" cy="13716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Лекция для студентов 2 курса Московского областного сельскохозяйственного </a:t>
            </a:r>
            <a:r>
              <a:rPr lang="ru-RU" sz="2800" dirty="0" smtClean="0"/>
              <a:t>колледжа</a:t>
            </a:r>
          </a:p>
          <a:p>
            <a:endParaRPr lang="ru-RU" sz="2800" dirty="0" smtClean="0"/>
          </a:p>
          <a:p>
            <a:r>
              <a:rPr lang="ru-RU" sz="2800" dirty="0" smtClean="0"/>
              <a:t> Преподаватель: Чернов Геннадий Иванович,</a:t>
            </a:r>
          </a:p>
          <a:p>
            <a:r>
              <a:rPr lang="ru-RU" sz="2800" dirty="0" smtClean="0"/>
              <a:t>г.о. </a:t>
            </a:r>
            <a:r>
              <a:rPr lang="ru-RU" sz="2800" dirty="0" err="1" smtClean="0"/>
              <a:t>Лосино-Петровский</a:t>
            </a:r>
            <a:r>
              <a:rPr lang="ru-RU" sz="2800" dirty="0" smtClean="0"/>
              <a:t> Московской области</a:t>
            </a:r>
          </a:p>
          <a:p>
            <a:endParaRPr lang="ru-RU" sz="2800" dirty="0"/>
          </a:p>
        </p:txBody>
      </p:sp>
    </p:spTree>
  </p:cSld>
  <p:clrMapOvr>
    <a:masterClrMapping/>
  </p:clrMapOvr>
  <p:transition advTm="0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857232"/>
            <a:ext cx="464347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857224" y="5143512"/>
            <a:ext cx="585791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Графики зависимости от времени ЭДС, индуцированных в обмотках </a:t>
            </a:r>
            <a:r>
              <a:rPr lang="ru-RU" sz="2800" dirty="0"/>
              <a:t>якоря</a:t>
            </a:r>
            <a:r>
              <a:rPr lang="ru-RU" sz="2400" dirty="0"/>
              <a:t> генератора трехфазного тока</a:t>
            </a:r>
          </a:p>
        </p:txBody>
      </p:sp>
    </p:spTree>
  </p:cSld>
  <p:clrMapOvr>
    <a:masterClrMapping/>
  </p:clrMapOvr>
  <p:transition advTm="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1" y="428604"/>
            <a:ext cx="564360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 rot="10800000" flipV="1">
            <a:off x="1643042" y="4840040"/>
            <a:ext cx="53578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Три пары независимых проводов, присоединенных к трем якорям генератора трехфазного тока, питают осветительную сеть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642918"/>
            <a:ext cx="735811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500166" y="5143512"/>
            <a:ext cx="67866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Четырехпроводная</a:t>
            </a:r>
            <a:r>
              <a:rPr lang="ru-RU" sz="2400" dirty="0"/>
              <a:t> система проводки при соединении трехфазного генератора звездой. Нагрузки (группы электрических ламп I, II, III) питаются фазными напряжениями.</a:t>
            </a:r>
          </a:p>
        </p:txBody>
      </p:sp>
    </p:spTree>
  </p:cSld>
  <p:clrMapOvr>
    <a:masterClrMapping/>
  </p:clrMapOvr>
  <p:transition>
    <p:wheel spokes="3"/>
    <p:sndAc>
      <p:stSnd loop="1">
        <p:snd r:embed="rId3" name="explode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785794"/>
            <a:ext cx="621510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6000" y="5500702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Схема соединения обмоток трехфазного генератора треугольником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857232"/>
            <a:ext cx="6286543" cy="428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286000" y="5572141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Соединение нагрузок звездой при </a:t>
            </a:r>
            <a:r>
              <a:rPr lang="ru-RU" sz="2400" dirty="0" err="1"/>
              <a:t>трехпроводной</a:t>
            </a:r>
            <a:r>
              <a:rPr lang="ru-RU" sz="2400" dirty="0"/>
              <a:t> системе проводки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928670"/>
            <a:ext cx="628654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 rot="10800000" flipV="1">
            <a:off x="1928794" y="5166842"/>
            <a:ext cx="5857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Соединение нагрузок звездой при </a:t>
            </a:r>
            <a:r>
              <a:rPr lang="ru-RU" sz="2400" dirty="0" err="1"/>
              <a:t>четырехпроводной</a:t>
            </a:r>
            <a:r>
              <a:rPr lang="ru-RU" sz="2400" dirty="0"/>
              <a:t> системе проводок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714356"/>
            <a:ext cx="6429420" cy="471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 rot="10800000" flipV="1">
            <a:off x="2000232" y="5483196"/>
            <a:ext cx="56436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Соединение нагрузок треугольником при </a:t>
            </a:r>
            <a:r>
              <a:rPr lang="ru-RU" sz="2400" dirty="0" err="1"/>
              <a:t>трехпроводной</a:t>
            </a:r>
            <a:r>
              <a:rPr lang="ru-RU" sz="2400" dirty="0"/>
              <a:t> системе проводки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236</TotalTime>
  <Words>102</Words>
  <Application>Microsoft Office PowerPoint</Application>
  <PresentationFormat>Экран (4:3)</PresentationFormat>
  <Paragraphs>13</Paragraphs>
  <Slides>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  <vt:variant>
        <vt:lpstr>Произвольные показы</vt:lpstr>
      </vt:variant>
      <vt:variant>
        <vt:i4>1</vt:i4>
      </vt:variant>
    </vt:vector>
  </HeadingPairs>
  <TitlesOfParts>
    <vt:vector size="10" baseType="lpstr">
      <vt:lpstr>Трек</vt:lpstr>
      <vt:lpstr> Трехфазный ток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Произвольный показ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201</dc:creator>
  <cp:lastModifiedBy>201</cp:lastModifiedBy>
  <cp:revision>25</cp:revision>
  <dcterms:created xsi:type="dcterms:W3CDTF">2012-03-14T05:46:46Z</dcterms:created>
  <dcterms:modified xsi:type="dcterms:W3CDTF">2012-03-14T09:44:33Z</dcterms:modified>
</cp:coreProperties>
</file>